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37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57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0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76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9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5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3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09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6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6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DE3F1-2220-4D82-AF7C-F19ED187ED9F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29B91-E8D5-430F-A3CF-C756B793C8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1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7954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-23639"/>
            <a:ext cx="495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80" y="38497"/>
            <a:ext cx="4739512" cy="66967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65" y="9872"/>
            <a:ext cx="469058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848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1</cp:revision>
  <dcterms:created xsi:type="dcterms:W3CDTF">2019-12-24T04:12:12Z</dcterms:created>
  <dcterms:modified xsi:type="dcterms:W3CDTF">2019-12-24T04:15:46Z</dcterms:modified>
</cp:coreProperties>
</file>